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5" r:id="rId2"/>
    <p:sldId id="259" r:id="rId3"/>
    <p:sldId id="268" r:id="rId4"/>
    <p:sldId id="269" r:id="rId5"/>
    <p:sldId id="27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8E8F6"/>
    <a:srgbClr val="F5DBF2"/>
    <a:srgbClr val="FFE7E7"/>
    <a:srgbClr val="FFF1F1"/>
    <a:srgbClr val="FFF4F4"/>
    <a:srgbClr val="EEFAFE"/>
    <a:srgbClr val="E7F7FD"/>
    <a:srgbClr val="CCEE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389" y="77"/>
      </p:cViewPr>
      <p:guideLst>
        <p:guide orient="horz" pos="2160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B6B897-8C90-8EAC-34A4-D05BE97659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30"/>
          <a:stretch>
            <a:fillRect/>
          </a:stretch>
        </p:blipFill>
        <p:spPr>
          <a:xfrm>
            <a:off x="0" y="0"/>
            <a:ext cx="12192000" cy="92333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1" name="그림 10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2A64CB-1646-E6CC-B4DB-3C88A5C5E6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65"/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  <a:effectLst>
            <a:softEdge rad="101600"/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366111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5896426" y="6429159"/>
            <a:ext cx="399148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effectLst>
                  <a:glow rad="88900">
                    <a:schemeClr val="bg1"/>
                  </a:glo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5F23448E-47CB-0428-78F2-8DD0B9F379F2}"/>
              </a:ext>
            </a:extLst>
          </p:cNvPr>
          <p:cNvGrpSpPr/>
          <p:nvPr/>
        </p:nvGrpSpPr>
        <p:grpSpPr>
          <a:xfrm>
            <a:off x="268078" y="190914"/>
            <a:ext cx="1972800" cy="356839"/>
            <a:chOff x="268078" y="190914"/>
            <a:chExt cx="1972800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F47471D-E613-E802-6140-1D215056B63D}"/>
                </a:ext>
              </a:extLst>
            </p:cNvPr>
            <p:cNvGrpSpPr/>
            <p:nvPr/>
          </p:nvGrpSpPr>
          <p:grpSpPr>
            <a:xfrm>
              <a:off x="268078" y="190914"/>
              <a:ext cx="1972800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3C341AAD-8E39-FA3A-DD3A-3422B7746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EB99D30-232E-560C-0067-81B4E3F72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43CA8F-5B0E-382B-85E1-3AD6373E357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40E2B2-814D-2B18-BF24-08BF83508C1C}"/>
                </a:ext>
              </a:extLst>
            </p:cNvPr>
            <p:cNvSpPr txBox="1"/>
            <p:nvPr/>
          </p:nvSpPr>
          <p:spPr>
            <a:xfrm>
              <a:off x="1003448" y="215445"/>
              <a:ext cx="5020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258853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스타일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33000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스킬 별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210E25C-2778-91AB-7220-02467E348DC7}"/>
              </a:ext>
            </a:extLst>
          </p:cNvPr>
          <p:cNvGrpSpPr/>
          <p:nvPr/>
        </p:nvGrpSpPr>
        <p:grpSpPr>
          <a:xfrm>
            <a:off x="268079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A6F7566-A138-BC85-2F60-93833F9ADBF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9236160-5378-BD15-75BA-94A742A30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96F9BCDC-FA28-AE19-EC0B-05D29DB24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C385C95-0101-A550-BC8C-1CAA8F9F3C25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D6B381-0B6C-A7AA-0FBB-34C589E3672E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41824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268079" y="700157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1238381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C16692A-C3FA-3FFC-528A-6DD4E2434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776888"/>
              </p:ext>
            </p:extLst>
          </p:nvPr>
        </p:nvGraphicFramePr>
        <p:xfrm>
          <a:off x="6218609" y="1979372"/>
          <a:ext cx="3204037" cy="4102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176041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컨셉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동양의 도사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동양의 국가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677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5566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7269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89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위치한 도사들의 국가의  공주였지만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나라가 멸망하고 오빠인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6276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65322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387AB6-41A3-7B05-F166-3D7CEF043944}"/>
              </a:ext>
            </a:extLst>
          </p:cNvPr>
          <p:cNvGrpSpPr/>
          <p:nvPr/>
        </p:nvGrpSpPr>
        <p:grpSpPr>
          <a:xfrm>
            <a:off x="268079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73A7F60-9E19-3298-06B8-195A63BD8B00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7604B9-4649-5499-E6F2-74ADEB16FB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B14483C-7D98-922E-6C56-A8D3D4EB5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A0C0852-EE48-71EF-67E6-A86D75E520E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98A0E7-9769-BD67-E192-37CE86A394EA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44D725-8BDE-1E45-922B-D43B64941749}"/>
              </a:ext>
            </a:extLst>
          </p:cNvPr>
          <p:cNvGrpSpPr/>
          <p:nvPr/>
        </p:nvGrpSpPr>
        <p:grpSpPr>
          <a:xfrm>
            <a:off x="2241824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2A28C0E-59DD-1649-B9CB-75B9ABD58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548D9-2E56-3A34-DECC-84691286E1C3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A6D5C3A-AEDA-2BCC-0EA4-933CEA0A3C4A}"/>
              </a:ext>
            </a:extLst>
          </p:cNvPr>
          <p:cNvSpPr txBox="1"/>
          <p:nvPr/>
        </p:nvSpPr>
        <p:spPr>
          <a:xfrm>
            <a:off x="1590139" y="1208145"/>
            <a:ext cx="3214021" cy="123110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목록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출신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성격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 등 캐릭터 기본 인적 사항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무기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공격력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방어력 등 스탯 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표가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잇으면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좋고 아니면 간략하게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 이미지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 스토리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7" name="그림 36" descr="파이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8D6EC2-0BF1-0383-5BC8-FD7FA18DB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29" y="4689407"/>
            <a:ext cx="2702455" cy="7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99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218</Words>
  <Application>Microsoft Office PowerPoint</Application>
  <PresentationFormat>와이드스크린</PresentationFormat>
  <Paragraphs>62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EBS주시경 Bold</vt:lpstr>
      <vt:lpstr>Pretendard</vt:lpstr>
      <vt:lpstr>Arial</vt:lpstr>
      <vt:lpstr>Pretendard SemiBold</vt:lpstr>
      <vt:lpstr>맑은 고딕</vt:lpstr>
      <vt:lpstr>빛의 계승자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15</cp:revision>
  <dcterms:created xsi:type="dcterms:W3CDTF">2025-08-30T09:28:31Z</dcterms:created>
  <dcterms:modified xsi:type="dcterms:W3CDTF">2025-09-08T12:51:56Z</dcterms:modified>
</cp:coreProperties>
</file>